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5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5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56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52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0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4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80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3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3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13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6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5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5772A-48D4-4311-983C-AB2A8EE191E8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74B1-EAE0-4F7A-925C-87C2BE145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0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06C3F-ED4D-BC70-EE7D-C4967D1D2E90}"/>
              </a:ext>
            </a:extLst>
          </p:cNvPr>
          <p:cNvCxnSpPr>
            <a:cxnSpLocks/>
          </p:cNvCxnSpPr>
          <p:nvPr/>
        </p:nvCxnSpPr>
        <p:spPr>
          <a:xfrm>
            <a:off x="187286" y="1068637"/>
            <a:ext cx="8773133" cy="0"/>
          </a:xfrm>
          <a:prstGeom prst="line">
            <a:avLst/>
          </a:prstGeom>
          <a:ln w="317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6423F85-9865-4653-D3DC-9F537F09980A}"/>
              </a:ext>
            </a:extLst>
          </p:cNvPr>
          <p:cNvSpPr txBox="1"/>
          <p:nvPr/>
        </p:nvSpPr>
        <p:spPr>
          <a:xfrm>
            <a:off x="649994" y="282466"/>
            <a:ext cx="5776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Team Primary Intellect Map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F7EFE3-F3A4-63A7-060B-207577150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86" y="268025"/>
            <a:ext cx="280436" cy="662273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AB6A9DFF-4296-4846-BC2E-E8C0E7B2D36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21" b="7194"/>
          <a:stretch/>
        </p:blipFill>
        <p:spPr bwMode="auto">
          <a:xfrm>
            <a:off x="2539365" y="2702075"/>
            <a:ext cx="4065270" cy="2225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B03945-7F16-8C5B-DA5E-EFF62575914E}"/>
              </a:ext>
            </a:extLst>
          </p:cNvPr>
          <p:cNvCxnSpPr/>
          <p:nvPr/>
        </p:nvCxnSpPr>
        <p:spPr>
          <a:xfrm flipV="1">
            <a:off x="632688" y="3865451"/>
            <a:ext cx="3914453" cy="211647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11A8077-69DF-19FA-EEE1-0FCC7D109E91}"/>
              </a:ext>
            </a:extLst>
          </p:cNvPr>
          <p:cNvCxnSpPr/>
          <p:nvPr/>
        </p:nvCxnSpPr>
        <p:spPr>
          <a:xfrm flipV="1">
            <a:off x="4572000" y="1597945"/>
            <a:ext cx="3914453" cy="211647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D6E389-3C46-1B1F-9B47-5AD8B036CEE0}"/>
              </a:ext>
            </a:extLst>
          </p:cNvPr>
          <p:cNvCxnSpPr>
            <a:cxnSpLocks/>
          </p:cNvCxnSpPr>
          <p:nvPr/>
        </p:nvCxnSpPr>
        <p:spPr>
          <a:xfrm>
            <a:off x="676597" y="1699114"/>
            <a:ext cx="3914453" cy="201530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F1DE15-0816-D7AD-6EBD-F5E32773332B}"/>
              </a:ext>
            </a:extLst>
          </p:cNvPr>
          <p:cNvCxnSpPr>
            <a:cxnSpLocks/>
          </p:cNvCxnSpPr>
          <p:nvPr/>
        </p:nvCxnSpPr>
        <p:spPr>
          <a:xfrm>
            <a:off x="4571999" y="3883946"/>
            <a:ext cx="3914454" cy="19812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B74ED92-1748-5FD8-7265-25D511B9BDE1}"/>
              </a:ext>
            </a:extLst>
          </p:cNvPr>
          <p:cNvSpPr txBox="1"/>
          <p:nvPr/>
        </p:nvSpPr>
        <p:spPr>
          <a:xfrm>
            <a:off x="6749512" y="2702075"/>
            <a:ext cx="1462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Networkers: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Joe Bloggs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186BA8-2222-A2AA-762B-01C72889A5CA}"/>
              </a:ext>
            </a:extLst>
          </p:cNvPr>
          <p:cNvSpPr txBox="1"/>
          <p:nvPr/>
        </p:nvSpPr>
        <p:spPr>
          <a:xfrm>
            <a:off x="3692675" y="4818552"/>
            <a:ext cx="197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Mary Christmas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6980EF-E337-64EC-6C00-45372B8D5ABA}"/>
              </a:ext>
            </a:extLst>
          </p:cNvPr>
          <p:cNvSpPr txBox="1"/>
          <p:nvPr/>
        </p:nvSpPr>
        <p:spPr>
          <a:xfrm>
            <a:off x="3769171" y="1392606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Jim Smith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C8E05A-33F2-DD20-23B8-9A547FF81041}"/>
              </a:ext>
            </a:extLst>
          </p:cNvPr>
          <p:cNvSpPr txBox="1"/>
          <p:nvPr/>
        </p:nvSpPr>
        <p:spPr>
          <a:xfrm>
            <a:off x="715819" y="2602800"/>
            <a:ext cx="1480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Strategists: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Fred Jones</a:t>
            </a:r>
          </a:p>
        </p:txBody>
      </p:sp>
    </p:spTree>
    <p:extLst>
      <p:ext uri="{BB962C8B-B14F-4D97-AF65-F5344CB8AC3E}">
        <p14:creationId xmlns:p14="http://schemas.microsoft.com/office/powerpoint/2010/main" val="203933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20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Mitton</dc:creator>
  <cp:lastModifiedBy>Ian Mitton</cp:lastModifiedBy>
  <cp:revision>16</cp:revision>
  <dcterms:created xsi:type="dcterms:W3CDTF">2022-08-16T08:53:53Z</dcterms:created>
  <dcterms:modified xsi:type="dcterms:W3CDTF">2023-03-16T16:40:02Z</dcterms:modified>
</cp:coreProperties>
</file>